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785" r:id="rId3"/>
  </p:sldMasterIdLst>
  <p:sldIdLst>
    <p:sldId id="256" r:id="rId4"/>
    <p:sldId id="257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DC080B99-07D2-4EFE-919F-8D441B19CBA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" y="0"/>
            <a:ext cx="12191995" cy="4159244"/>
          </a:xfrm>
          <a:custGeom>
            <a:avLst/>
            <a:gdLst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675237 w 12191994"/>
              <a:gd name="connsiteY3" fmla="*/ 4200953 h 4242819"/>
              <a:gd name="connsiteX4" fmla="*/ 3622991 w 12191994"/>
              <a:gd name="connsiteY4" fmla="*/ 4204420 h 4242819"/>
              <a:gd name="connsiteX5" fmla="*/ 3510832 w 12191994"/>
              <a:gd name="connsiteY5" fmla="*/ 4208872 h 4242819"/>
              <a:gd name="connsiteX6" fmla="*/ 0 w 12191994"/>
              <a:gd name="connsiteY6" fmla="*/ 4156678 h 4242819"/>
              <a:gd name="connsiteX7" fmla="*/ 61025 w 12191994"/>
              <a:gd name="connsiteY7" fmla="*/ 4162195 h 4242819"/>
              <a:gd name="connsiteX8" fmla="*/ 2166125 w 12191994"/>
              <a:gd name="connsiteY8" fmla="*/ 4242818 h 4242819"/>
              <a:gd name="connsiteX9" fmla="*/ 2166418 w 12191994"/>
              <a:gd name="connsiteY9" fmla="*/ 4242815 h 4242819"/>
              <a:gd name="connsiteX10" fmla="*/ 2166128 w 12191994"/>
              <a:gd name="connsiteY10" fmla="*/ 4242819 h 4242819"/>
              <a:gd name="connsiteX11" fmla="*/ 61028 w 12191994"/>
              <a:gd name="connsiteY11" fmla="*/ 4162196 h 4242819"/>
              <a:gd name="connsiteX12" fmla="*/ 0 w 12191994"/>
              <a:gd name="connsiteY12" fmla="*/ 4156679 h 4242819"/>
              <a:gd name="connsiteX13" fmla="*/ 0 w 12191994"/>
              <a:gd name="connsiteY13" fmla="*/ 0 h 4242819"/>
              <a:gd name="connsiteX14" fmla="*/ 12191994 w 12191994"/>
              <a:gd name="connsiteY14" fmla="*/ 0 h 4242819"/>
              <a:gd name="connsiteX15" fmla="*/ 12191994 w 12191994"/>
              <a:gd name="connsiteY15" fmla="*/ 2062010 h 4242819"/>
              <a:gd name="connsiteX16" fmla="*/ 12172138 w 12191994"/>
              <a:gd name="connsiteY16" fmla="*/ 2073270 h 4242819"/>
              <a:gd name="connsiteX17" fmla="*/ 4335530 w 12191994"/>
              <a:gd name="connsiteY17" fmla="*/ 4157144 h 4242819"/>
              <a:gd name="connsiteX18" fmla="*/ 4303869 w 12191994"/>
              <a:gd name="connsiteY18" fmla="*/ 4159244 h 4242819"/>
              <a:gd name="connsiteX19" fmla="*/ 4393550 w 12191994"/>
              <a:gd name="connsiteY19" fmla="*/ 4151137 h 4242819"/>
              <a:gd name="connsiteX20" fmla="*/ 4199670 w 12191994"/>
              <a:gd name="connsiteY20" fmla="*/ 4117929 h 4242819"/>
              <a:gd name="connsiteX21" fmla="*/ 500184 w 12191994"/>
              <a:gd name="connsiteY21" fmla="*/ 3043554 h 4242819"/>
              <a:gd name="connsiteX22" fmla="*/ 0 w 12191994"/>
              <a:gd name="connsiteY22" fmla="*/ 2813437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61025 w 12191994"/>
              <a:gd name="connsiteY9" fmla="*/ 4162195 h 4242819"/>
              <a:gd name="connsiteX10" fmla="*/ 2166125 w 12191994"/>
              <a:gd name="connsiteY10" fmla="*/ 4242818 h 4242819"/>
              <a:gd name="connsiteX11" fmla="*/ 2166418 w 12191994"/>
              <a:gd name="connsiteY11" fmla="*/ 4242815 h 4242819"/>
              <a:gd name="connsiteX12" fmla="*/ 2166128 w 12191994"/>
              <a:gd name="connsiteY12" fmla="*/ 4242819 h 4242819"/>
              <a:gd name="connsiteX13" fmla="*/ 61028 w 12191994"/>
              <a:gd name="connsiteY13" fmla="*/ 4162196 h 4242819"/>
              <a:gd name="connsiteX14" fmla="*/ 0 w 12191994"/>
              <a:gd name="connsiteY14" fmla="*/ 4156679 h 4242819"/>
              <a:gd name="connsiteX15" fmla="*/ 0 w 12191994"/>
              <a:gd name="connsiteY15" fmla="*/ 0 h 4242819"/>
              <a:gd name="connsiteX16" fmla="*/ 12191994 w 12191994"/>
              <a:gd name="connsiteY16" fmla="*/ 0 h 4242819"/>
              <a:gd name="connsiteX17" fmla="*/ 12191994 w 12191994"/>
              <a:gd name="connsiteY17" fmla="*/ 2062010 h 4242819"/>
              <a:gd name="connsiteX18" fmla="*/ 12172138 w 12191994"/>
              <a:gd name="connsiteY18" fmla="*/ 2073270 h 4242819"/>
              <a:gd name="connsiteX19" fmla="*/ 4335530 w 12191994"/>
              <a:gd name="connsiteY19" fmla="*/ 4157144 h 4242819"/>
              <a:gd name="connsiteX20" fmla="*/ 4303869 w 12191994"/>
              <a:gd name="connsiteY20" fmla="*/ 4159244 h 4242819"/>
              <a:gd name="connsiteX21" fmla="*/ 4393550 w 12191994"/>
              <a:gd name="connsiteY21" fmla="*/ 4151137 h 4242819"/>
              <a:gd name="connsiteX22" fmla="*/ 4199670 w 12191994"/>
              <a:gd name="connsiteY22" fmla="*/ 4117929 h 4242819"/>
              <a:gd name="connsiteX23" fmla="*/ 500184 w 12191994"/>
              <a:gd name="connsiteY23" fmla="*/ 3043554 h 4242819"/>
              <a:gd name="connsiteX24" fmla="*/ 0 w 12191994"/>
              <a:gd name="connsiteY24" fmla="*/ 2813437 h 4242819"/>
              <a:gd name="connsiteX25" fmla="*/ 0 w 12191994"/>
              <a:gd name="connsiteY25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61025 w 12191994"/>
              <a:gd name="connsiteY9" fmla="*/ 4162195 h 4242819"/>
              <a:gd name="connsiteX10" fmla="*/ 2166125 w 12191994"/>
              <a:gd name="connsiteY10" fmla="*/ 4242818 h 4242819"/>
              <a:gd name="connsiteX11" fmla="*/ 2166418 w 12191994"/>
              <a:gd name="connsiteY11" fmla="*/ 4242815 h 4242819"/>
              <a:gd name="connsiteX12" fmla="*/ 2166128 w 12191994"/>
              <a:gd name="connsiteY12" fmla="*/ 4242819 h 4242819"/>
              <a:gd name="connsiteX13" fmla="*/ 0 w 12191994"/>
              <a:gd name="connsiteY13" fmla="*/ 4156679 h 4242819"/>
              <a:gd name="connsiteX14" fmla="*/ 0 w 12191994"/>
              <a:gd name="connsiteY14" fmla="*/ 0 h 4242819"/>
              <a:gd name="connsiteX15" fmla="*/ 12191994 w 12191994"/>
              <a:gd name="connsiteY15" fmla="*/ 0 h 4242819"/>
              <a:gd name="connsiteX16" fmla="*/ 12191994 w 12191994"/>
              <a:gd name="connsiteY16" fmla="*/ 2062010 h 4242819"/>
              <a:gd name="connsiteX17" fmla="*/ 12172138 w 12191994"/>
              <a:gd name="connsiteY17" fmla="*/ 2073270 h 4242819"/>
              <a:gd name="connsiteX18" fmla="*/ 4335530 w 12191994"/>
              <a:gd name="connsiteY18" fmla="*/ 4157144 h 4242819"/>
              <a:gd name="connsiteX19" fmla="*/ 4303869 w 12191994"/>
              <a:gd name="connsiteY19" fmla="*/ 4159244 h 4242819"/>
              <a:gd name="connsiteX20" fmla="*/ 4393550 w 12191994"/>
              <a:gd name="connsiteY20" fmla="*/ 4151137 h 4242819"/>
              <a:gd name="connsiteX21" fmla="*/ 4199670 w 12191994"/>
              <a:gd name="connsiteY21" fmla="*/ 4117929 h 4242819"/>
              <a:gd name="connsiteX22" fmla="*/ 500184 w 12191994"/>
              <a:gd name="connsiteY22" fmla="*/ 3043554 h 4242819"/>
              <a:gd name="connsiteX23" fmla="*/ 0 w 12191994"/>
              <a:gd name="connsiteY23" fmla="*/ 2813437 h 4242819"/>
              <a:gd name="connsiteX24" fmla="*/ 0 w 12191994"/>
              <a:gd name="connsiteY24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2166125 w 12191994"/>
              <a:gd name="connsiteY9" fmla="*/ 4242818 h 4242819"/>
              <a:gd name="connsiteX10" fmla="*/ 2166418 w 12191994"/>
              <a:gd name="connsiteY10" fmla="*/ 4242815 h 4242819"/>
              <a:gd name="connsiteX11" fmla="*/ 2166128 w 12191994"/>
              <a:gd name="connsiteY11" fmla="*/ 4242819 h 4242819"/>
              <a:gd name="connsiteX12" fmla="*/ 0 w 12191994"/>
              <a:gd name="connsiteY12" fmla="*/ 4156679 h 4242819"/>
              <a:gd name="connsiteX13" fmla="*/ 0 w 12191994"/>
              <a:gd name="connsiteY13" fmla="*/ 0 h 4242819"/>
              <a:gd name="connsiteX14" fmla="*/ 12191994 w 12191994"/>
              <a:gd name="connsiteY14" fmla="*/ 0 h 4242819"/>
              <a:gd name="connsiteX15" fmla="*/ 12191994 w 12191994"/>
              <a:gd name="connsiteY15" fmla="*/ 2062010 h 4242819"/>
              <a:gd name="connsiteX16" fmla="*/ 12172138 w 12191994"/>
              <a:gd name="connsiteY16" fmla="*/ 2073270 h 4242819"/>
              <a:gd name="connsiteX17" fmla="*/ 4335530 w 12191994"/>
              <a:gd name="connsiteY17" fmla="*/ 4157144 h 4242819"/>
              <a:gd name="connsiteX18" fmla="*/ 4303869 w 12191994"/>
              <a:gd name="connsiteY18" fmla="*/ 4159244 h 4242819"/>
              <a:gd name="connsiteX19" fmla="*/ 4393550 w 12191994"/>
              <a:gd name="connsiteY19" fmla="*/ 4151137 h 4242819"/>
              <a:gd name="connsiteX20" fmla="*/ 4199670 w 12191994"/>
              <a:gd name="connsiteY20" fmla="*/ 4117929 h 4242819"/>
              <a:gd name="connsiteX21" fmla="*/ 500184 w 12191994"/>
              <a:gd name="connsiteY21" fmla="*/ 3043554 h 4242819"/>
              <a:gd name="connsiteX22" fmla="*/ 0 w 12191994"/>
              <a:gd name="connsiteY22" fmla="*/ 2813437 h 4242819"/>
              <a:gd name="connsiteX23" fmla="*/ 0 w 12191994"/>
              <a:gd name="connsiteY23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2166128 w 12191994"/>
              <a:gd name="connsiteY8" fmla="*/ 4242819 h 4242819"/>
              <a:gd name="connsiteX9" fmla="*/ 2166125 w 12191994"/>
              <a:gd name="connsiteY9" fmla="*/ 4242818 h 4242819"/>
              <a:gd name="connsiteX10" fmla="*/ 2166418 w 12191994"/>
              <a:gd name="connsiteY10" fmla="*/ 4242815 h 4242819"/>
              <a:gd name="connsiteX11" fmla="*/ 2166128 w 12191994"/>
              <a:gd name="connsiteY11" fmla="*/ 4242819 h 4242819"/>
              <a:gd name="connsiteX12" fmla="*/ 0 w 12191994"/>
              <a:gd name="connsiteY12" fmla="*/ 0 h 4242819"/>
              <a:gd name="connsiteX13" fmla="*/ 12191994 w 12191994"/>
              <a:gd name="connsiteY13" fmla="*/ 0 h 4242819"/>
              <a:gd name="connsiteX14" fmla="*/ 12191994 w 12191994"/>
              <a:gd name="connsiteY14" fmla="*/ 2062010 h 4242819"/>
              <a:gd name="connsiteX15" fmla="*/ 12172138 w 12191994"/>
              <a:gd name="connsiteY15" fmla="*/ 2073270 h 4242819"/>
              <a:gd name="connsiteX16" fmla="*/ 4335530 w 12191994"/>
              <a:gd name="connsiteY16" fmla="*/ 4157144 h 4242819"/>
              <a:gd name="connsiteX17" fmla="*/ 4303869 w 12191994"/>
              <a:gd name="connsiteY17" fmla="*/ 4159244 h 4242819"/>
              <a:gd name="connsiteX18" fmla="*/ 4393550 w 12191994"/>
              <a:gd name="connsiteY18" fmla="*/ 4151137 h 4242819"/>
              <a:gd name="connsiteX19" fmla="*/ 4199670 w 12191994"/>
              <a:gd name="connsiteY19" fmla="*/ 4117929 h 4242819"/>
              <a:gd name="connsiteX20" fmla="*/ 500184 w 12191994"/>
              <a:gd name="connsiteY20" fmla="*/ 3043554 h 4242819"/>
              <a:gd name="connsiteX21" fmla="*/ 0 w 12191994"/>
              <a:gd name="connsiteY21" fmla="*/ 2813437 h 4242819"/>
              <a:gd name="connsiteX22" fmla="*/ 0 w 12191994"/>
              <a:gd name="connsiteY22" fmla="*/ 0 h 4242819"/>
              <a:gd name="connsiteX0" fmla="*/ 3009998 w 12191994"/>
              <a:gd name="connsiteY0" fmla="*/ 4228754 h 4242818"/>
              <a:gd name="connsiteX1" fmla="*/ 2899539 w 12191994"/>
              <a:gd name="connsiteY1" fmla="*/ 4233139 h 4242818"/>
              <a:gd name="connsiteX2" fmla="*/ 2823072 w 12191994"/>
              <a:gd name="connsiteY2" fmla="*/ 4234148 h 4242818"/>
              <a:gd name="connsiteX3" fmla="*/ 3009998 w 12191994"/>
              <a:gd name="connsiteY3" fmla="*/ 4228754 h 4242818"/>
              <a:gd name="connsiteX4" fmla="*/ 3675237 w 12191994"/>
              <a:gd name="connsiteY4" fmla="*/ 4200953 h 4242818"/>
              <a:gd name="connsiteX5" fmla="*/ 3622991 w 12191994"/>
              <a:gd name="connsiteY5" fmla="*/ 4204420 h 4242818"/>
              <a:gd name="connsiteX6" fmla="*/ 3510832 w 12191994"/>
              <a:gd name="connsiteY6" fmla="*/ 4208872 h 4242818"/>
              <a:gd name="connsiteX7" fmla="*/ 3675237 w 12191994"/>
              <a:gd name="connsiteY7" fmla="*/ 4200953 h 4242818"/>
              <a:gd name="connsiteX8" fmla="*/ 2166418 w 12191994"/>
              <a:gd name="connsiteY8" fmla="*/ 4242815 h 4242818"/>
              <a:gd name="connsiteX9" fmla="*/ 2166125 w 12191994"/>
              <a:gd name="connsiteY9" fmla="*/ 4242818 h 4242818"/>
              <a:gd name="connsiteX10" fmla="*/ 2166418 w 12191994"/>
              <a:gd name="connsiteY10" fmla="*/ 4242815 h 4242818"/>
              <a:gd name="connsiteX11" fmla="*/ 0 w 12191994"/>
              <a:gd name="connsiteY11" fmla="*/ 0 h 4242818"/>
              <a:gd name="connsiteX12" fmla="*/ 12191994 w 12191994"/>
              <a:gd name="connsiteY12" fmla="*/ 0 h 4242818"/>
              <a:gd name="connsiteX13" fmla="*/ 12191994 w 12191994"/>
              <a:gd name="connsiteY13" fmla="*/ 2062010 h 4242818"/>
              <a:gd name="connsiteX14" fmla="*/ 12172138 w 12191994"/>
              <a:gd name="connsiteY14" fmla="*/ 2073270 h 4242818"/>
              <a:gd name="connsiteX15" fmla="*/ 4335530 w 12191994"/>
              <a:gd name="connsiteY15" fmla="*/ 4157144 h 4242818"/>
              <a:gd name="connsiteX16" fmla="*/ 4303869 w 12191994"/>
              <a:gd name="connsiteY16" fmla="*/ 4159244 h 4242818"/>
              <a:gd name="connsiteX17" fmla="*/ 4393550 w 12191994"/>
              <a:gd name="connsiteY17" fmla="*/ 4151137 h 4242818"/>
              <a:gd name="connsiteX18" fmla="*/ 4199670 w 12191994"/>
              <a:gd name="connsiteY18" fmla="*/ 4117929 h 4242818"/>
              <a:gd name="connsiteX19" fmla="*/ 500184 w 12191994"/>
              <a:gd name="connsiteY19" fmla="*/ 3043554 h 4242818"/>
              <a:gd name="connsiteX20" fmla="*/ 0 w 12191994"/>
              <a:gd name="connsiteY20" fmla="*/ 2813437 h 4242818"/>
              <a:gd name="connsiteX21" fmla="*/ 0 w 12191994"/>
              <a:gd name="connsiteY21" fmla="*/ 0 h 4242818"/>
              <a:gd name="connsiteX0" fmla="*/ 3009998 w 12191994"/>
              <a:gd name="connsiteY0" fmla="*/ 4228754 h 4234148"/>
              <a:gd name="connsiteX1" fmla="*/ 2899539 w 12191994"/>
              <a:gd name="connsiteY1" fmla="*/ 4233139 h 4234148"/>
              <a:gd name="connsiteX2" fmla="*/ 2823072 w 12191994"/>
              <a:gd name="connsiteY2" fmla="*/ 4234148 h 4234148"/>
              <a:gd name="connsiteX3" fmla="*/ 3009998 w 12191994"/>
              <a:gd name="connsiteY3" fmla="*/ 4228754 h 4234148"/>
              <a:gd name="connsiteX4" fmla="*/ 3675237 w 12191994"/>
              <a:gd name="connsiteY4" fmla="*/ 4200953 h 4234148"/>
              <a:gd name="connsiteX5" fmla="*/ 3622991 w 12191994"/>
              <a:gd name="connsiteY5" fmla="*/ 4204420 h 4234148"/>
              <a:gd name="connsiteX6" fmla="*/ 3510832 w 12191994"/>
              <a:gd name="connsiteY6" fmla="*/ 4208872 h 4234148"/>
              <a:gd name="connsiteX7" fmla="*/ 3675237 w 12191994"/>
              <a:gd name="connsiteY7" fmla="*/ 4200953 h 4234148"/>
              <a:gd name="connsiteX8" fmla="*/ 0 w 12191994"/>
              <a:gd name="connsiteY8" fmla="*/ 0 h 4234148"/>
              <a:gd name="connsiteX9" fmla="*/ 12191994 w 12191994"/>
              <a:gd name="connsiteY9" fmla="*/ 0 h 4234148"/>
              <a:gd name="connsiteX10" fmla="*/ 12191994 w 12191994"/>
              <a:gd name="connsiteY10" fmla="*/ 2062010 h 4234148"/>
              <a:gd name="connsiteX11" fmla="*/ 12172138 w 12191994"/>
              <a:gd name="connsiteY11" fmla="*/ 2073270 h 4234148"/>
              <a:gd name="connsiteX12" fmla="*/ 4335530 w 12191994"/>
              <a:gd name="connsiteY12" fmla="*/ 4157144 h 4234148"/>
              <a:gd name="connsiteX13" fmla="*/ 4303869 w 12191994"/>
              <a:gd name="connsiteY13" fmla="*/ 4159244 h 4234148"/>
              <a:gd name="connsiteX14" fmla="*/ 4393550 w 12191994"/>
              <a:gd name="connsiteY14" fmla="*/ 4151137 h 4234148"/>
              <a:gd name="connsiteX15" fmla="*/ 4199670 w 12191994"/>
              <a:gd name="connsiteY15" fmla="*/ 4117929 h 4234148"/>
              <a:gd name="connsiteX16" fmla="*/ 500184 w 12191994"/>
              <a:gd name="connsiteY16" fmla="*/ 3043554 h 4234148"/>
              <a:gd name="connsiteX17" fmla="*/ 0 w 12191994"/>
              <a:gd name="connsiteY17" fmla="*/ 2813437 h 4234148"/>
              <a:gd name="connsiteX18" fmla="*/ 0 w 12191994"/>
              <a:gd name="connsiteY18" fmla="*/ 0 h 4234148"/>
              <a:gd name="connsiteX0" fmla="*/ 3009998 w 12191994"/>
              <a:gd name="connsiteY0" fmla="*/ 4228754 h 4233139"/>
              <a:gd name="connsiteX1" fmla="*/ 2899539 w 12191994"/>
              <a:gd name="connsiteY1" fmla="*/ 4233139 h 4233139"/>
              <a:gd name="connsiteX2" fmla="*/ 3009998 w 12191994"/>
              <a:gd name="connsiteY2" fmla="*/ 4228754 h 4233139"/>
              <a:gd name="connsiteX3" fmla="*/ 3675237 w 12191994"/>
              <a:gd name="connsiteY3" fmla="*/ 4200953 h 4233139"/>
              <a:gd name="connsiteX4" fmla="*/ 3622991 w 12191994"/>
              <a:gd name="connsiteY4" fmla="*/ 4204420 h 4233139"/>
              <a:gd name="connsiteX5" fmla="*/ 3510832 w 12191994"/>
              <a:gd name="connsiteY5" fmla="*/ 4208872 h 4233139"/>
              <a:gd name="connsiteX6" fmla="*/ 3675237 w 12191994"/>
              <a:gd name="connsiteY6" fmla="*/ 4200953 h 4233139"/>
              <a:gd name="connsiteX7" fmla="*/ 0 w 12191994"/>
              <a:gd name="connsiteY7" fmla="*/ 0 h 4233139"/>
              <a:gd name="connsiteX8" fmla="*/ 12191994 w 12191994"/>
              <a:gd name="connsiteY8" fmla="*/ 0 h 4233139"/>
              <a:gd name="connsiteX9" fmla="*/ 12191994 w 12191994"/>
              <a:gd name="connsiteY9" fmla="*/ 2062010 h 4233139"/>
              <a:gd name="connsiteX10" fmla="*/ 12172138 w 12191994"/>
              <a:gd name="connsiteY10" fmla="*/ 2073270 h 4233139"/>
              <a:gd name="connsiteX11" fmla="*/ 4335530 w 12191994"/>
              <a:gd name="connsiteY11" fmla="*/ 4157144 h 4233139"/>
              <a:gd name="connsiteX12" fmla="*/ 4303869 w 12191994"/>
              <a:gd name="connsiteY12" fmla="*/ 4159244 h 4233139"/>
              <a:gd name="connsiteX13" fmla="*/ 4393550 w 12191994"/>
              <a:gd name="connsiteY13" fmla="*/ 4151137 h 4233139"/>
              <a:gd name="connsiteX14" fmla="*/ 4199670 w 12191994"/>
              <a:gd name="connsiteY14" fmla="*/ 4117929 h 4233139"/>
              <a:gd name="connsiteX15" fmla="*/ 500184 w 12191994"/>
              <a:gd name="connsiteY15" fmla="*/ 3043554 h 4233139"/>
              <a:gd name="connsiteX16" fmla="*/ 0 w 12191994"/>
              <a:gd name="connsiteY16" fmla="*/ 2813437 h 4233139"/>
              <a:gd name="connsiteX17" fmla="*/ 0 w 12191994"/>
              <a:gd name="connsiteY17" fmla="*/ 0 h 4233139"/>
              <a:gd name="connsiteX0" fmla="*/ 3675237 w 12191994"/>
              <a:gd name="connsiteY0" fmla="*/ 4200953 h 4208872"/>
              <a:gd name="connsiteX1" fmla="*/ 3622991 w 12191994"/>
              <a:gd name="connsiteY1" fmla="*/ 4204420 h 4208872"/>
              <a:gd name="connsiteX2" fmla="*/ 3510832 w 12191994"/>
              <a:gd name="connsiteY2" fmla="*/ 4208872 h 4208872"/>
              <a:gd name="connsiteX3" fmla="*/ 3675237 w 12191994"/>
              <a:gd name="connsiteY3" fmla="*/ 4200953 h 4208872"/>
              <a:gd name="connsiteX4" fmla="*/ 0 w 12191994"/>
              <a:gd name="connsiteY4" fmla="*/ 0 h 4208872"/>
              <a:gd name="connsiteX5" fmla="*/ 12191994 w 12191994"/>
              <a:gd name="connsiteY5" fmla="*/ 0 h 4208872"/>
              <a:gd name="connsiteX6" fmla="*/ 12191994 w 12191994"/>
              <a:gd name="connsiteY6" fmla="*/ 2062010 h 4208872"/>
              <a:gd name="connsiteX7" fmla="*/ 12172138 w 12191994"/>
              <a:gd name="connsiteY7" fmla="*/ 2073270 h 4208872"/>
              <a:gd name="connsiteX8" fmla="*/ 4335530 w 12191994"/>
              <a:gd name="connsiteY8" fmla="*/ 4157144 h 4208872"/>
              <a:gd name="connsiteX9" fmla="*/ 4303869 w 12191994"/>
              <a:gd name="connsiteY9" fmla="*/ 4159244 h 4208872"/>
              <a:gd name="connsiteX10" fmla="*/ 4393550 w 12191994"/>
              <a:gd name="connsiteY10" fmla="*/ 4151137 h 4208872"/>
              <a:gd name="connsiteX11" fmla="*/ 4199670 w 12191994"/>
              <a:gd name="connsiteY11" fmla="*/ 4117929 h 4208872"/>
              <a:gd name="connsiteX12" fmla="*/ 500184 w 12191994"/>
              <a:gd name="connsiteY12" fmla="*/ 3043554 h 4208872"/>
              <a:gd name="connsiteX13" fmla="*/ 0 w 12191994"/>
              <a:gd name="connsiteY13" fmla="*/ 2813437 h 4208872"/>
              <a:gd name="connsiteX14" fmla="*/ 0 w 12191994"/>
              <a:gd name="connsiteY14" fmla="*/ 0 h 4208872"/>
              <a:gd name="connsiteX0" fmla="*/ 3675237 w 12191994"/>
              <a:gd name="connsiteY0" fmla="*/ 4200953 h 4204420"/>
              <a:gd name="connsiteX1" fmla="*/ 3622991 w 12191994"/>
              <a:gd name="connsiteY1" fmla="*/ 4204420 h 4204420"/>
              <a:gd name="connsiteX2" fmla="*/ 3675237 w 12191994"/>
              <a:gd name="connsiteY2" fmla="*/ 4200953 h 4204420"/>
              <a:gd name="connsiteX3" fmla="*/ 0 w 12191994"/>
              <a:gd name="connsiteY3" fmla="*/ 0 h 4204420"/>
              <a:gd name="connsiteX4" fmla="*/ 12191994 w 12191994"/>
              <a:gd name="connsiteY4" fmla="*/ 0 h 4204420"/>
              <a:gd name="connsiteX5" fmla="*/ 12191994 w 12191994"/>
              <a:gd name="connsiteY5" fmla="*/ 2062010 h 4204420"/>
              <a:gd name="connsiteX6" fmla="*/ 12172138 w 12191994"/>
              <a:gd name="connsiteY6" fmla="*/ 2073270 h 4204420"/>
              <a:gd name="connsiteX7" fmla="*/ 4335530 w 12191994"/>
              <a:gd name="connsiteY7" fmla="*/ 4157144 h 4204420"/>
              <a:gd name="connsiteX8" fmla="*/ 4303869 w 12191994"/>
              <a:gd name="connsiteY8" fmla="*/ 4159244 h 4204420"/>
              <a:gd name="connsiteX9" fmla="*/ 4393550 w 12191994"/>
              <a:gd name="connsiteY9" fmla="*/ 4151137 h 4204420"/>
              <a:gd name="connsiteX10" fmla="*/ 4199670 w 12191994"/>
              <a:gd name="connsiteY10" fmla="*/ 4117929 h 4204420"/>
              <a:gd name="connsiteX11" fmla="*/ 500184 w 12191994"/>
              <a:gd name="connsiteY11" fmla="*/ 3043554 h 4204420"/>
              <a:gd name="connsiteX12" fmla="*/ 0 w 12191994"/>
              <a:gd name="connsiteY12" fmla="*/ 2813437 h 4204420"/>
              <a:gd name="connsiteX13" fmla="*/ 0 w 12191994"/>
              <a:gd name="connsiteY13" fmla="*/ 0 h 4204420"/>
              <a:gd name="connsiteX0" fmla="*/ 0 w 12191994"/>
              <a:gd name="connsiteY0" fmla="*/ 0 h 4159244"/>
              <a:gd name="connsiteX1" fmla="*/ 12191994 w 12191994"/>
              <a:gd name="connsiteY1" fmla="*/ 0 h 4159244"/>
              <a:gd name="connsiteX2" fmla="*/ 12191994 w 12191994"/>
              <a:gd name="connsiteY2" fmla="*/ 2062010 h 4159244"/>
              <a:gd name="connsiteX3" fmla="*/ 12172138 w 12191994"/>
              <a:gd name="connsiteY3" fmla="*/ 2073270 h 4159244"/>
              <a:gd name="connsiteX4" fmla="*/ 4335530 w 12191994"/>
              <a:gd name="connsiteY4" fmla="*/ 4157144 h 4159244"/>
              <a:gd name="connsiteX5" fmla="*/ 4303869 w 12191994"/>
              <a:gd name="connsiteY5" fmla="*/ 4159244 h 4159244"/>
              <a:gd name="connsiteX6" fmla="*/ 4393550 w 12191994"/>
              <a:gd name="connsiteY6" fmla="*/ 4151137 h 4159244"/>
              <a:gd name="connsiteX7" fmla="*/ 4199670 w 12191994"/>
              <a:gd name="connsiteY7" fmla="*/ 4117929 h 4159244"/>
              <a:gd name="connsiteX8" fmla="*/ 500184 w 12191994"/>
              <a:gd name="connsiteY8" fmla="*/ 3043554 h 4159244"/>
              <a:gd name="connsiteX9" fmla="*/ 0 w 12191994"/>
              <a:gd name="connsiteY9" fmla="*/ 2813437 h 4159244"/>
              <a:gd name="connsiteX10" fmla="*/ 0 w 12191994"/>
              <a:gd name="connsiteY10" fmla="*/ 0 h 41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1994" h="4159244">
                <a:moveTo>
                  <a:pt x="0" y="0"/>
                </a:moveTo>
                <a:lnTo>
                  <a:pt x="12191994" y="0"/>
                </a:lnTo>
                <a:lnTo>
                  <a:pt x="12191994" y="2062010"/>
                </a:lnTo>
                <a:lnTo>
                  <a:pt x="12172138" y="2073270"/>
                </a:lnTo>
                <a:cubicBezTo>
                  <a:pt x="10126645" y="3159296"/>
                  <a:pt x="7398182" y="3912771"/>
                  <a:pt x="4335530" y="4157144"/>
                </a:cubicBezTo>
                <a:lnTo>
                  <a:pt x="4303869" y="4159244"/>
                </a:lnTo>
                <a:lnTo>
                  <a:pt x="4393550" y="4151137"/>
                </a:lnTo>
                <a:lnTo>
                  <a:pt x="4199670" y="4117929"/>
                </a:lnTo>
                <a:cubicBezTo>
                  <a:pt x="2842546" y="3866392"/>
                  <a:pt x="1594227" y="3500596"/>
                  <a:pt x="500184" y="3043554"/>
                </a:cubicBezTo>
                <a:lnTo>
                  <a:pt x="0" y="2813437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95A8ECF8-9EC0-4371-9073-B718C78D330B}"/>
              </a:ext>
            </a:extLst>
          </p:cNvPr>
          <p:cNvSpPr/>
          <p:nvPr/>
        </p:nvSpPr>
        <p:spPr>
          <a:xfrm>
            <a:off x="5987168" y="6021956"/>
            <a:ext cx="6204832" cy="836047"/>
          </a:xfrm>
          <a:custGeom>
            <a:avLst/>
            <a:gdLst>
              <a:gd name="connsiteX0" fmla="*/ 0 w 6204832"/>
              <a:gd name="connsiteY0" fmla="*/ 0 h 836047"/>
              <a:gd name="connsiteX1" fmla="*/ 304730 w 6204832"/>
              <a:gd name="connsiteY1" fmla="*/ 38149 h 836047"/>
              <a:gd name="connsiteX2" fmla="*/ 3397819 w 6204832"/>
              <a:gd name="connsiteY2" fmla="*/ 210757 h 836047"/>
              <a:gd name="connsiteX3" fmla="*/ 5889052 w 6204832"/>
              <a:gd name="connsiteY3" fmla="*/ 99488 h 836047"/>
              <a:gd name="connsiteX4" fmla="*/ 6204832 w 6204832"/>
              <a:gd name="connsiteY4" fmla="*/ 63660 h 836047"/>
              <a:gd name="connsiteX5" fmla="*/ 6204832 w 6204832"/>
              <a:gd name="connsiteY5" fmla="*/ 741992 h 836047"/>
              <a:gd name="connsiteX6" fmla="*/ 6204831 w 6204832"/>
              <a:gd name="connsiteY6" fmla="*/ 741992 h 836047"/>
              <a:gd name="connsiteX7" fmla="*/ 6204831 w 6204832"/>
              <a:gd name="connsiteY7" fmla="*/ 836047 h 836047"/>
              <a:gd name="connsiteX8" fmla="*/ 2954095 w 6204832"/>
              <a:gd name="connsiteY8" fmla="*/ 836047 h 836047"/>
              <a:gd name="connsiteX9" fmla="*/ 2930417 w 6204832"/>
              <a:gd name="connsiteY9" fmla="*/ 833175 h 836047"/>
              <a:gd name="connsiteX10" fmla="*/ 165022 w 6204832"/>
              <a:gd name="connsiteY10" fmla="*/ 73132 h 83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4832" h="836047">
                <a:moveTo>
                  <a:pt x="0" y="0"/>
                </a:moveTo>
                <a:lnTo>
                  <a:pt x="304730" y="38149"/>
                </a:lnTo>
                <a:cubicBezTo>
                  <a:pt x="1300024" y="151139"/>
                  <a:pt x="2335168" y="210757"/>
                  <a:pt x="3397819" y="210757"/>
                </a:cubicBezTo>
                <a:cubicBezTo>
                  <a:pt x="4247941" y="210757"/>
                  <a:pt x="5080458" y="172602"/>
                  <a:pt x="5889052" y="99488"/>
                </a:cubicBezTo>
                <a:lnTo>
                  <a:pt x="6204832" y="63660"/>
                </a:lnTo>
                <a:lnTo>
                  <a:pt x="6204832" y="741992"/>
                </a:lnTo>
                <a:lnTo>
                  <a:pt x="6204831" y="741992"/>
                </a:lnTo>
                <a:lnTo>
                  <a:pt x="6204831" y="836047"/>
                </a:lnTo>
                <a:lnTo>
                  <a:pt x="2954095" y="836047"/>
                </a:lnTo>
                <a:lnTo>
                  <a:pt x="2930417" y="833175"/>
                </a:lnTo>
                <a:cubicBezTo>
                  <a:pt x="1933531" y="687458"/>
                  <a:pt x="1000874" y="426847"/>
                  <a:pt x="165022" y="73132"/>
                </a:cubicBezTo>
                <a:close/>
              </a:path>
            </a:pathLst>
          </a:custGeom>
          <a:solidFill>
            <a:srgbClr val="048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990A6D83-D876-44E9-844F-067A0C9D2F58}"/>
              </a:ext>
            </a:extLst>
          </p:cNvPr>
          <p:cNvSpPr/>
          <p:nvPr/>
        </p:nvSpPr>
        <p:spPr>
          <a:xfrm>
            <a:off x="0" y="2240554"/>
            <a:ext cx="12192000" cy="3861530"/>
          </a:xfrm>
          <a:custGeom>
            <a:avLst/>
            <a:gdLst>
              <a:gd name="connsiteX0" fmla="*/ 4072878 w 4072878"/>
              <a:gd name="connsiteY0" fmla="*/ 0 h 2548371"/>
              <a:gd name="connsiteX1" fmla="*/ 4072878 w 4072878"/>
              <a:gd name="connsiteY1" fmla="*/ 2451296 h 2548371"/>
              <a:gd name="connsiteX2" fmla="*/ 3967388 w 4072878"/>
              <a:gd name="connsiteY2" fmla="*/ 2474940 h 2548371"/>
              <a:gd name="connsiteX3" fmla="*/ 3135163 w 4072878"/>
              <a:gd name="connsiteY3" fmla="*/ 2548371 h 2548371"/>
              <a:gd name="connsiteX4" fmla="*/ 144639 w 4072878"/>
              <a:gd name="connsiteY4" fmla="*/ 1474801 h 2548371"/>
              <a:gd name="connsiteX5" fmla="*/ 0 w 4072878"/>
              <a:gd name="connsiteY5" fmla="*/ 1349511 h 2548371"/>
              <a:gd name="connsiteX6" fmla="*/ 7645 w 4072878"/>
              <a:gd name="connsiteY6" fmla="*/ 1350876 h 2548371"/>
              <a:gd name="connsiteX7" fmla="*/ 723622 w 4072878"/>
              <a:gd name="connsiteY7" fmla="*/ 1405047 h 2548371"/>
              <a:gd name="connsiteX8" fmla="*/ 3884734 w 4072878"/>
              <a:gd name="connsiteY8" fmla="*/ 183710 h 254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2878" h="2548371">
                <a:moveTo>
                  <a:pt x="4072878" y="0"/>
                </a:moveTo>
                <a:lnTo>
                  <a:pt x="4072878" y="2451296"/>
                </a:lnTo>
                <a:lnTo>
                  <a:pt x="3967388" y="2474940"/>
                </a:lnTo>
                <a:cubicBezTo>
                  <a:pt x="3697268" y="2523191"/>
                  <a:pt x="3419156" y="2548371"/>
                  <a:pt x="3135163" y="2548371"/>
                </a:cubicBezTo>
                <a:cubicBezTo>
                  <a:pt x="1999192" y="2548371"/>
                  <a:pt x="957318" y="2145483"/>
                  <a:pt x="144639" y="1474801"/>
                </a:cubicBezTo>
                <a:lnTo>
                  <a:pt x="0" y="1349511"/>
                </a:lnTo>
                <a:lnTo>
                  <a:pt x="7645" y="1350876"/>
                </a:lnTo>
                <a:cubicBezTo>
                  <a:pt x="241098" y="1386547"/>
                  <a:pt x="480200" y="1405047"/>
                  <a:pt x="723622" y="1405047"/>
                </a:cubicBezTo>
                <a:cubicBezTo>
                  <a:pt x="1940736" y="1405047"/>
                  <a:pt x="3049826" y="942548"/>
                  <a:pt x="3884734" y="183710"/>
                </a:cubicBezTo>
                <a:close/>
              </a:path>
            </a:pathLst>
          </a:custGeom>
          <a:solidFill>
            <a:srgbClr val="315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ABCC98-1580-4C28-8EDC-0F8AF5CA9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997" y="2814638"/>
            <a:ext cx="9144000" cy="2387600"/>
          </a:xfrm>
        </p:spPr>
        <p:txBody>
          <a:bodyPr rIns="365760" anchor="b">
            <a:normAutofit/>
          </a:bodyPr>
          <a:lstStyle>
            <a:lvl1pPr algn="r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E19115-C742-440E-8A08-171CBD18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97" y="5202238"/>
            <a:ext cx="9144000" cy="899846"/>
          </a:xfrm>
        </p:spPr>
        <p:txBody>
          <a:bodyPr rIns="365760">
            <a:normAutofit/>
          </a:bodyPr>
          <a:lstStyle>
            <a:lvl1pPr marL="0" indent="0" algn="r">
              <a:buNone/>
              <a:defRPr sz="20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EC0A06-6586-46C1-B5BF-0E56DC48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6BDF8E-04ED-4796-A02C-D6887C62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707708-0653-4BFE-BDCB-7EDB4C08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08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A874A6-9ACF-48E9-94B2-A31C5D9D2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C8485-679C-4CBF-96E0-7B94ACE0F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9C0E27-1D0F-4482-BEB4-7B35D1308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6A8B8C-412F-4976-86BF-302698208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285394-D95D-4871-B12A-BAB69CEA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958251-DB04-4CC3-8D3F-72EFC2D5F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671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2DA641-9EB4-47B3-96C0-8C6296E96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135125-47C4-4402-8ECD-A77221001D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B04F91-84C2-4779-B493-9A846A0B9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8BC727-52D8-44D1-9315-E16DC5F8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C021E5-8C17-46A9-941A-D3D45533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2FAE64-06A5-4DE1-81C2-B4718D557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0089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C17C73-0918-49E5-B934-2FDB3935F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1601DD-4B31-4C85-8BF4-8E25AA335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F922BC-0AD6-44A3-B05F-C1991EE0A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2A789E-B678-4E09-BDB1-7B16B525A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E71187-E69A-4C50-93EC-72399E53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17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5816490-53E5-4B7C-B69A-D1843F524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64891A-25FC-4192-AC93-F8C596742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515203-0495-4DDC-A983-D66926B49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300432-3913-4AEC-96D5-1119D47A7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D8639B-5ED7-488C-9414-EABF4BC8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9885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06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6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</a:t>
            </a:r>
            <a:r>
              <a:rPr lang="en-US" sz="1800" baseline="0">
                <a:solidFill>
                  <a:srgbClr val="A5CD00"/>
                </a:solidFill>
              </a:rPr>
              <a:t>free PowerPoint template </a:t>
            </a:r>
            <a:r>
              <a:rPr lang="en-US" sz="1800" baseline="0" dirty="0">
                <a:solidFill>
                  <a:srgbClr val="A5CD00"/>
                </a:solidFill>
              </a:rPr>
              <a:t>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983938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>
                <a:solidFill>
                  <a:schemeClr val="bg1"/>
                </a:solidFill>
                <a:effectLst/>
              </a:rPr>
              <a:t> with        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6636588" y="2705804"/>
            <a:ext cx="348608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936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38300" y="1524000"/>
            <a:ext cx="10363200" cy="704850"/>
          </a:xfrm>
          <a:effectLst>
            <a:outerShdw algn="ctr" rotWithShape="0">
              <a:schemeClr val="bg2"/>
            </a:outerShdw>
          </a:effectLst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38300" y="2209800"/>
            <a:ext cx="10363200" cy="685800"/>
          </a:xfrm>
          <a:effectLst>
            <a:outerShdw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3104363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357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16982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600" y="2971800"/>
            <a:ext cx="47752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0000" y="2971800"/>
            <a:ext cx="47752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98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87E7E4-22B8-4563-90A9-82C2F2EE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6487"/>
            <a:ext cx="10515600" cy="3970476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D3D668-2187-49D6-94E7-BD02742A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CF5D45-ED52-47C3-9243-A1D3EB5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8AC4EA-A078-49A4-87BA-F66FC7D1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6CA7D016-7F3E-42AE-8E88-2831840D063A}"/>
              </a:ext>
            </a:extLst>
          </p:cNvPr>
          <p:cNvSpPr/>
          <p:nvPr/>
        </p:nvSpPr>
        <p:spPr>
          <a:xfrm>
            <a:off x="45125" y="-241"/>
            <a:ext cx="12146875" cy="1796838"/>
          </a:xfrm>
          <a:custGeom>
            <a:avLst/>
            <a:gdLst>
              <a:gd name="connsiteX0" fmla="*/ 0 w 12146874"/>
              <a:gd name="connsiteY0" fmla="*/ 0 h 1796838"/>
              <a:gd name="connsiteX1" fmla="*/ 12146874 w 12146874"/>
              <a:gd name="connsiteY1" fmla="*/ 0 h 1796838"/>
              <a:gd name="connsiteX2" fmla="*/ 12146874 w 12146874"/>
              <a:gd name="connsiteY2" fmla="*/ 1649741 h 1796838"/>
              <a:gd name="connsiteX3" fmla="*/ 11831094 w 12146874"/>
              <a:gd name="connsiteY3" fmla="*/ 1685569 h 1796838"/>
              <a:gd name="connsiteX4" fmla="*/ 9339861 w 12146874"/>
              <a:gd name="connsiteY4" fmla="*/ 1796838 h 1796838"/>
              <a:gd name="connsiteX5" fmla="*/ 387845 w 12146874"/>
              <a:gd name="connsiteY5" fmla="*/ 170064 h 17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6874" h="1796838">
                <a:moveTo>
                  <a:pt x="0" y="0"/>
                </a:moveTo>
                <a:lnTo>
                  <a:pt x="12146874" y="0"/>
                </a:lnTo>
                <a:lnTo>
                  <a:pt x="12146874" y="1649741"/>
                </a:lnTo>
                <a:lnTo>
                  <a:pt x="11831094" y="1685569"/>
                </a:lnTo>
                <a:cubicBezTo>
                  <a:pt x="11022500" y="1758683"/>
                  <a:pt x="10189983" y="1796838"/>
                  <a:pt x="9339861" y="1796838"/>
                </a:cubicBezTo>
                <a:cubicBezTo>
                  <a:pt x="5939378" y="1796838"/>
                  <a:pt x="2820568" y="1186345"/>
                  <a:pt x="387845" y="170064"/>
                </a:cubicBezTo>
                <a:close/>
              </a:path>
            </a:pathLst>
          </a:custGeom>
          <a:solidFill>
            <a:srgbClr val="315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D38FA49-F54C-46BB-8304-6FA01A5FB09B}"/>
              </a:ext>
            </a:extLst>
          </p:cNvPr>
          <p:cNvSpPr/>
          <p:nvPr/>
        </p:nvSpPr>
        <p:spPr>
          <a:xfrm>
            <a:off x="4" y="60425"/>
            <a:ext cx="4395933" cy="1439984"/>
          </a:xfrm>
          <a:custGeom>
            <a:avLst/>
            <a:gdLst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8" fmla="*/ 0 w 1467716"/>
              <a:gd name="connsiteY8" fmla="*/ 0 h 943303"/>
              <a:gd name="connsiteX0" fmla="*/ 0 w 1468512"/>
              <a:gd name="connsiteY0" fmla="*/ 0 h 943303"/>
              <a:gd name="connsiteX1" fmla="*/ 167092 w 1468512"/>
              <a:gd name="connsiteY1" fmla="*/ 151863 h 943303"/>
              <a:gd name="connsiteX2" fmla="*/ 1402948 w 1468512"/>
              <a:gd name="connsiteY2" fmla="*/ 860884 h 943303"/>
              <a:gd name="connsiteX3" fmla="*/ 1468512 w 1468512"/>
              <a:gd name="connsiteY3" fmla="*/ 884359 h 943303"/>
              <a:gd name="connsiteX4" fmla="*/ 1426853 w 1468512"/>
              <a:gd name="connsiteY4" fmla="*/ 890097 h 943303"/>
              <a:gd name="connsiteX5" fmla="*/ 723619 w 1468512"/>
              <a:gd name="connsiteY5" fmla="*/ 943303 h 943303"/>
              <a:gd name="connsiteX6" fmla="*/ 20386 w 1468512"/>
              <a:gd name="connsiteY6" fmla="*/ 890097 h 943303"/>
              <a:gd name="connsiteX7" fmla="*/ 0 w 1468512"/>
              <a:gd name="connsiteY7" fmla="*/ 886456 h 943303"/>
              <a:gd name="connsiteX8" fmla="*/ 0 w 1468512"/>
              <a:gd name="connsiteY8" fmla="*/ 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512" h="943303">
                <a:moveTo>
                  <a:pt x="0" y="0"/>
                </a:moveTo>
                <a:lnTo>
                  <a:pt x="167092" y="151863"/>
                </a:lnTo>
                <a:cubicBezTo>
                  <a:pt x="532570" y="453482"/>
                  <a:pt x="949585" y="694885"/>
                  <a:pt x="1402948" y="860884"/>
                </a:cubicBezTo>
                <a:lnTo>
                  <a:pt x="1468512" y="884359"/>
                </a:lnTo>
                <a:lnTo>
                  <a:pt x="1426853" y="890097"/>
                </a:lnTo>
                <a:cubicBezTo>
                  <a:pt x="1197556" y="925132"/>
                  <a:pt x="962710" y="943303"/>
                  <a:pt x="723619" y="943303"/>
                </a:cubicBezTo>
                <a:cubicBezTo>
                  <a:pt x="484529" y="943303"/>
                  <a:pt x="249683" y="925132"/>
                  <a:pt x="20386" y="890097"/>
                </a:cubicBezTo>
                <a:lnTo>
                  <a:pt x="0" y="886456"/>
                </a:lnTo>
                <a:lnTo>
                  <a:pt x="0" y="0"/>
                </a:lnTo>
                <a:close/>
              </a:path>
            </a:pathLst>
          </a:custGeom>
          <a:solidFill>
            <a:srgbClr val="3FB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3A9CD-3B45-484B-BD1B-18EDBCB5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60"/>
            <a:ext cx="11353800" cy="1325563"/>
          </a:xfrm>
        </p:spPr>
        <p:txBody>
          <a:bodyPr rIns="365760" anchor="ctr"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60333142-6414-40B5-BB7E-DF934194E3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047997" y="1018600"/>
            <a:ext cx="9144000" cy="714499"/>
          </a:xfrm>
        </p:spPr>
        <p:txBody>
          <a:bodyPr rIns="365760"/>
          <a:lstStyle>
            <a:lvl1pPr marL="0" indent="0" algn="r">
              <a:buNone/>
              <a:defRPr sz="18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901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6134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221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76021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5417819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083605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736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2209800"/>
            <a:ext cx="2438400" cy="4495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1600" y="2209800"/>
            <a:ext cx="7112000" cy="4495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57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87E7E4-22B8-4563-90A9-82C2F2EE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6487"/>
            <a:ext cx="10515600" cy="3970476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D3D668-2187-49D6-94E7-BD02742A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CF5D45-ED52-47C3-9243-A1D3EB5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8AC4EA-A078-49A4-87BA-F66FC7D1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6CA7D016-7F3E-42AE-8E88-2831840D063A}"/>
              </a:ext>
            </a:extLst>
          </p:cNvPr>
          <p:cNvSpPr/>
          <p:nvPr/>
        </p:nvSpPr>
        <p:spPr>
          <a:xfrm>
            <a:off x="45125" y="-241"/>
            <a:ext cx="12146875" cy="1796838"/>
          </a:xfrm>
          <a:custGeom>
            <a:avLst/>
            <a:gdLst>
              <a:gd name="connsiteX0" fmla="*/ 0 w 12146874"/>
              <a:gd name="connsiteY0" fmla="*/ 0 h 1796838"/>
              <a:gd name="connsiteX1" fmla="*/ 12146874 w 12146874"/>
              <a:gd name="connsiteY1" fmla="*/ 0 h 1796838"/>
              <a:gd name="connsiteX2" fmla="*/ 12146874 w 12146874"/>
              <a:gd name="connsiteY2" fmla="*/ 1649741 h 1796838"/>
              <a:gd name="connsiteX3" fmla="*/ 11831094 w 12146874"/>
              <a:gd name="connsiteY3" fmla="*/ 1685569 h 1796838"/>
              <a:gd name="connsiteX4" fmla="*/ 9339861 w 12146874"/>
              <a:gd name="connsiteY4" fmla="*/ 1796838 h 1796838"/>
              <a:gd name="connsiteX5" fmla="*/ 387845 w 12146874"/>
              <a:gd name="connsiteY5" fmla="*/ 170064 h 17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6874" h="1796838">
                <a:moveTo>
                  <a:pt x="0" y="0"/>
                </a:moveTo>
                <a:lnTo>
                  <a:pt x="12146874" y="0"/>
                </a:lnTo>
                <a:lnTo>
                  <a:pt x="12146874" y="1649741"/>
                </a:lnTo>
                <a:lnTo>
                  <a:pt x="11831094" y="1685569"/>
                </a:lnTo>
                <a:cubicBezTo>
                  <a:pt x="11022500" y="1758683"/>
                  <a:pt x="10189983" y="1796838"/>
                  <a:pt x="9339861" y="1796838"/>
                </a:cubicBezTo>
                <a:cubicBezTo>
                  <a:pt x="5939378" y="1796838"/>
                  <a:pt x="2820568" y="1186345"/>
                  <a:pt x="387845" y="170064"/>
                </a:cubicBezTo>
                <a:close/>
              </a:path>
            </a:pathLst>
          </a:custGeom>
          <a:solidFill>
            <a:srgbClr val="315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D38FA49-F54C-46BB-8304-6FA01A5FB09B}"/>
              </a:ext>
            </a:extLst>
          </p:cNvPr>
          <p:cNvSpPr/>
          <p:nvPr/>
        </p:nvSpPr>
        <p:spPr>
          <a:xfrm>
            <a:off x="4" y="60425"/>
            <a:ext cx="4395933" cy="1439984"/>
          </a:xfrm>
          <a:custGeom>
            <a:avLst/>
            <a:gdLst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8" fmla="*/ 0 w 1467716"/>
              <a:gd name="connsiteY8" fmla="*/ 0 h 943303"/>
              <a:gd name="connsiteX0" fmla="*/ 0 w 1468512"/>
              <a:gd name="connsiteY0" fmla="*/ 0 h 943303"/>
              <a:gd name="connsiteX1" fmla="*/ 167092 w 1468512"/>
              <a:gd name="connsiteY1" fmla="*/ 151863 h 943303"/>
              <a:gd name="connsiteX2" fmla="*/ 1402948 w 1468512"/>
              <a:gd name="connsiteY2" fmla="*/ 860884 h 943303"/>
              <a:gd name="connsiteX3" fmla="*/ 1468512 w 1468512"/>
              <a:gd name="connsiteY3" fmla="*/ 884359 h 943303"/>
              <a:gd name="connsiteX4" fmla="*/ 1426853 w 1468512"/>
              <a:gd name="connsiteY4" fmla="*/ 890097 h 943303"/>
              <a:gd name="connsiteX5" fmla="*/ 723619 w 1468512"/>
              <a:gd name="connsiteY5" fmla="*/ 943303 h 943303"/>
              <a:gd name="connsiteX6" fmla="*/ 20386 w 1468512"/>
              <a:gd name="connsiteY6" fmla="*/ 890097 h 943303"/>
              <a:gd name="connsiteX7" fmla="*/ 0 w 1468512"/>
              <a:gd name="connsiteY7" fmla="*/ 886456 h 943303"/>
              <a:gd name="connsiteX8" fmla="*/ 0 w 1468512"/>
              <a:gd name="connsiteY8" fmla="*/ 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512" h="943303">
                <a:moveTo>
                  <a:pt x="0" y="0"/>
                </a:moveTo>
                <a:lnTo>
                  <a:pt x="167092" y="151863"/>
                </a:lnTo>
                <a:cubicBezTo>
                  <a:pt x="532570" y="453482"/>
                  <a:pt x="949585" y="694885"/>
                  <a:pt x="1402948" y="860884"/>
                </a:cubicBezTo>
                <a:lnTo>
                  <a:pt x="1468512" y="884359"/>
                </a:lnTo>
                <a:lnTo>
                  <a:pt x="1426853" y="890097"/>
                </a:lnTo>
                <a:cubicBezTo>
                  <a:pt x="1197556" y="925132"/>
                  <a:pt x="962710" y="943303"/>
                  <a:pt x="723619" y="943303"/>
                </a:cubicBezTo>
                <a:cubicBezTo>
                  <a:pt x="484529" y="943303"/>
                  <a:pt x="249683" y="925132"/>
                  <a:pt x="20386" y="890097"/>
                </a:cubicBezTo>
                <a:lnTo>
                  <a:pt x="0" y="886456"/>
                </a:lnTo>
                <a:lnTo>
                  <a:pt x="0" y="0"/>
                </a:lnTo>
                <a:close/>
              </a:path>
            </a:pathLst>
          </a:custGeom>
          <a:solidFill>
            <a:srgbClr val="048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3A9CD-3B45-484B-BD1B-18EDBCB5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60"/>
            <a:ext cx="11353800" cy="1325563"/>
          </a:xfrm>
        </p:spPr>
        <p:txBody>
          <a:bodyPr rIns="365760" anchor="ctr"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60333142-6414-40B5-BB7E-DF934194E3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047997" y="1018600"/>
            <a:ext cx="9144000" cy="714499"/>
          </a:xfrm>
        </p:spPr>
        <p:txBody>
          <a:bodyPr rIns="365760"/>
          <a:lstStyle>
            <a:lvl1pPr marL="0" indent="0" algn="r">
              <a:buNone/>
              <a:defRPr sz="18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712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87E7E4-22B8-4563-90A9-82C2F2EE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6487"/>
            <a:ext cx="10515600" cy="3970476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D3D668-2187-49D6-94E7-BD02742A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CF5D45-ED52-47C3-9243-A1D3EB5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8AC4EA-A078-49A4-87BA-F66FC7D1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6CA7D016-7F3E-42AE-8E88-2831840D063A}"/>
              </a:ext>
            </a:extLst>
          </p:cNvPr>
          <p:cNvSpPr/>
          <p:nvPr/>
        </p:nvSpPr>
        <p:spPr>
          <a:xfrm>
            <a:off x="45125" y="-241"/>
            <a:ext cx="12146875" cy="1796838"/>
          </a:xfrm>
          <a:custGeom>
            <a:avLst/>
            <a:gdLst>
              <a:gd name="connsiteX0" fmla="*/ 0 w 12146874"/>
              <a:gd name="connsiteY0" fmla="*/ 0 h 1796838"/>
              <a:gd name="connsiteX1" fmla="*/ 12146874 w 12146874"/>
              <a:gd name="connsiteY1" fmla="*/ 0 h 1796838"/>
              <a:gd name="connsiteX2" fmla="*/ 12146874 w 12146874"/>
              <a:gd name="connsiteY2" fmla="*/ 1649741 h 1796838"/>
              <a:gd name="connsiteX3" fmla="*/ 11831094 w 12146874"/>
              <a:gd name="connsiteY3" fmla="*/ 1685569 h 1796838"/>
              <a:gd name="connsiteX4" fmla="*/ 9339861 w 12146874"/>
              <a:gd name="connsiteY4" fmla="*/ 1796838 h 1796838"/>
              <a:gd name="connsiteX5" fmla="*/ 387845 w 12146874"/>
              <a:gd name="connsiteY5" fmla="*/ 170064 h 17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6874" h="1796838">
                <a:moveTo>
                  <a:pt x="0" y="0"/>
                </a:moveTo>
                <a:lnTo>
                  <a:pt x="12146874" y="0"/>
                </a:lnTo>
                <a:lnTo>
                  <a:pt x="12146874" y="1649741"/>
                </a:lnTo>
                <a:lnTo>
                  <a:pt x="11831094" y="1685569"/>
                </a:lnTo>
                <a:cubicBezTo>
                  <a:pt x="11022500" y="1758683"/>
                  <a:pt x="10189983" y="1796838"/>
                  <a:pt x="9339861" y="1796838"/>
                </a:cubicBezTo>
                <a:cubicBezTo>
                  <a:pt x="5939378" y="1796838"/>
                  <a:pt x="2820568" y="1186345"/>
                  <a:pt x="387845" y="170064"/>
                </a:cubicBezTo>
                <a:close/>
              </a:path>
            </a:pathLst>
          </a:custGeom>
          <a:solidFill>
            <a:srgbClr val="315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D38FA49-F54C-46BB-8304-6FA01A5FB09B}"/>
              </a:ext>
            </a:extLst>
          </p:cNvPr>
          <p:cNvSpPr/>
          <p:nvPr/>
        </p:nvSpPr>
        <p:spPr>
          <a:xfrm>
            <a:off x="4" y="60425"/>
            <a:ext cx="4395933" cy="1439984"/>
          </a:xfrm>
          <a:custGeom>
            <a:avLst/>
            <a:gdLst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8" fmla="*/ 0 w 1467716"/>
              <a:gd name="connsiteY8" fmla="*/ 0 h 943303"/>
              <a:gd name="connsiteX0" fmla="*/ 0 w 1468512"/>
              <a:gd name="connsiteY0" fmla="*/ 0 h 943303"/>
              <a:gd name="connsiteX1" fmla="*/ 167092 w 1468512"/>
              <a:gd name="connsiteY1" fmla="*/ 151863 h 943303"/>
              <a:gd name="connsiteX2" fmla="*/ 1402948 w 1468512"/>
              <a:gd name="connsiteY2" fmla="*/ 860884 h 943303"/>
              <a:gd name="connsiteX3" fmla="*/ 1468512 w 1468512"/>
              <a:gd name="connsiteY3" fmla="*/ 884359 h 943303"/>
              <a:gd name="connsiteX4" fmla="*/ 1426853 w 1468512"/>
              <a:gd name="connsiteY4" fmla="*/ 890097 h 943303"/>
              <a:gd name="connsiteX5" fmla="*/ 723619 w 1468512"/>
              <a:gd name="connsiteY5" fmla="*/ 943303 h 943303"/>
              <a:gd name="connsiteX6" fmla="*/ 20386 w 1468512"/>
              <a:gd name="connsiteY6" fmla="*/ 890097 h 943303"/>
              <a:gd name="connsiteX7" fmla="*/ 0 w 1468512"/>
              <a:gd name="connsiteY7" fmla="*/ 886456 h 943303"/>
              <a:gd name="connsiteX8" fmla="*/ 0 w 1468512"/>
              <a:gd name="connsiteY8" fmla="*/ 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512" h="943303">
                <a:moveTo>
                  <a:pt x="0" y="0"/>
                </a:moveTo>
                <a:lnTo>
                  <a:pt x="167092" y="151863"/>
                </a:lnTo>
                <a:cubicBezTo>
                  <a:pt x="532570" y="453482"/>
                  <a:pt x="949585" y="694885"/>
                  <a:pt x="1402948" y="860884"/>
                </a:cubicBezTo>
                <a:lnTo>
                  <a:pt x="1468512" y="884359"/>
                </a:lnTo>
                <a:lnTo>
                  <a:pt x="1426853" y="890097"/>
                </a:lnTo>
                <a:cubicBezTo>
                  <a:pt x="1197556" y="925132"/>
                  <a:pt x="962710" y="943303"/>
                  <a:pt x="723619" y="943303"/>
                </a:cubicBezTo>
                <a:cubicBezTo>
                  <a:pt x="484529" y="943303"/>
                  <a:pt x="249683" y="925132"/>
                  <a:pt x="20386" y="890097"/>
                </a:cubicBezTo>
                <a:lnTo>
                  <a:pt x="0" y="8864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3A9CD-3B45-484B-BD1B-18EDBCB5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60"/>
            <a:ext cx="11353800" cy="1325563"/>
          </a:xfrm>
        </p:spPr>
        <p:txBody>
          <a:bodyPr rIns="365760" anchor="ctr"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60333142-6414-40B5-BB7E-DF934194E3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047997" y="1018600"/>
            <a:ext cx="9144000" cy="714499"/>
          </a:xfrm>
        </p:spPr>
        <p:txBody>
          <a:bodyPr rIns="365760"/>
          <a:lstStyle>
            <a:lvl1pPr marL="0" indent="0" algn="r">
              <a:buNone/>
              <a:defRPr sz="18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85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7004AC-9159-4934-8481-28CFB4B45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56811C-389E-4C9A-9545-FD7B79A7D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122F26-D929-4224-B7D5-F9CC419E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CEDAD2-3D9E-4B72-AB17-C033F18AF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9586D7-6C7E-4A29-AFAD-F8AF921E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8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226FE-2A1A-42E8-8EB8-E8C2F1FF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5A07FC-5F80-4767-A8D4-75E008AE6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CEDFBF-95C8-482A-B30A-04986A025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208A8-1524-4742-BDE9-246AD4B93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B00CFF-B864-4717-99A5-43C9EA07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1F6820-5E3F-49A9-8E44-8ECF083F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79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D783B-03A0-409F-8573-D57329B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CB7087-5633-49FA-8485-A981586BC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8E79E2C-033B-4FBA-A3E2-A445B074A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59FFF85-E5C7-4BEE-B6C4-60A80C3B6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52009E7-C5BE-40E0-9D13-EBAA5DE9A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8201D6F-9B4A-4DA8-874F-D47E161C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A8F3727-9126-450C-9166-FA163FBC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C9D302A-A571-4F55-8B61-EA8AB97E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83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7D749-FDF9-4F94-A421-8EABE309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264008-8BD8-4542-8DFA-D33857B3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8B89E25-02BB-4E6D-A193-F5D306FA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8C2355-36B6-4F9E-BA79-5CA5E9C4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8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81EAFB-B6A5-4380-9C39-01D3761D3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7585C40-FDBA-43C0-90CF-DDBB124AF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17D6155-F780-4D68-868D-D48E5912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11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www.presentationgo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BF4E5A5-FAF5-42E9-A705-A2830C622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365760" bIns="45720" rtlCol="0" anchor="b">
            <a:normAutofit/>
          </a:bodyPr>
          <a:lstStyle/>
          <a:p>
            <a:pPr lvl="0" algn="r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FE322A-EE1B-4EA9-BECD-220E5044D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786965-5A0F-4C0C-9415-32EBA327B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DA46F"/>
                </a:solidFill>
              </a:defRPr>
            </a:lvl1pPr>
          </a:lstStyle>
          <a:p>
            <a:fld id="{68213A0C-6969-45C2-859D-4FA47D8A457D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EC338F-E89C-43B8-B0CB-A1D888EA8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CDA46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0A7CEF-ACB9-4347-8B7A-F5C824194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CDA46F"/>
                </a:solidFill>
              </a:defRPr>
            </a:lvl1pPr>
          </a:lstStyle>
          <a:p>
            <a:fld id="{C2D5552D-6552-494A-A80E-84EAD6CC61A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4267DC16-0617-4BAD-B279-658D1101462B}"/>
              </a:ext>
            </a:extLst>
          </p:cNvPr>
          <p:cNvGrpSpPr/>
          <p:nvPr/>
        </p:nvGrpSpPr>
        <p:grpSpPr>
          <a:xfrm>
            <a:off x="-2206543" y="-73804"/>
            <a:ext cx="1977373" cy="612144"/>
            <a:chOff x="-2096383" y="21447"/>
            <a:chExt cx="1483030" cy="61214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27B52455-0488-44FB-AC45-0F087666BC27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491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78F69A73-B888-43F4-AAFD-7161DCD25AE3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3128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xmlns="" id="{BFF6F4D3-BBCF-41EB-815A-CB952A23CB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38665C17-6FB6-48DB-B536-80F00E337511}"/>
              </a:ext>
            </a:extLst>
          </p:cNvPr>
          <p:cNvSpPr/>
          <p:nvPr/>
        </p:nvSpPr>
        <p:spPr>
          <a:xfrm>
            <a:off x="-88898" y="6959601"/>
            <a:ext cx="102944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>
                <a:solidFill>
                  <a:schemeClr val="tx1"/>
                </a:solidFill>
                <a:effectLst/>
                <a:latin typeface="Open Sans" panose="020B0606030504020204" pitchFamily="34" charset="0"/>
                <a:hlinkClick r:id="rId17" tooltip="PresentationGo!"/>
              </a:rPr>
              <a:t>presentationgo.com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27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cap="all" baseline="0" smtClean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45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09801"/>
            <a:ext cx="97536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971800"/>
            <a:ext cx="9753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2314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05A5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105A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105A5B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105A5B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105A5B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105A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A%D0%BC%D0%BE%D0%BB%D0%B8%D0%BD%D1%81%D0%BA%D0%B0%D1%8F_%D0%BE%D0%B1%D0%BB%D0%B0%D1%81%D1%82%D1%8C" TargetMode="External"/><Relationship Id="rId2" Type="http://schemas.openxmlformats.org/officeDocument/2006/relationships/hyperlink" Target="https://ru.wikipedia.org/wiki/%D0%90%D1%80%D1%88%D0%B0%D0%BB%D1%8B%D0%BD%D1%81%D0%BA%D0%B8%D0%B9_%D1%80%D0%B0%D0%B9%D0%BE%D0%BD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ru.wikipedia.org/wiki/%D0%98%D1%88%D0%B8%D0%BC_(%D1%80%D0%B5%D0%BA%D0%B0)" TargetMode="External"/><Relationship Id="rId4" Type="http://schemas.openxmlformats.org/officeDocument/2006/relationships/hyperlink" Target="https://ru.wikipedia.org/wiki/%D0%9A%D0%B0%D0%B7%D0%B0%D1%85%D1%81%D1%82%D0%B0%D0%B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ГКП на ПХВ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Аршалынская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районная больница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Акмолинском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областном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управлении здравоохранения»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05300" y="3175000"/>
            <a:ext cx="7696200" cy="3477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Анюхина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Альбина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Николаевна</a:t>
            </a:r>
          </a:p>
          <a:p>
            <a:endParaRPr lang="ru-RU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: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Поликлиника в составе РБ,  стационар, </a:t>
            </a:r>
          </a:p>
          <a:p>
            <a:pPr algn="just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8 врачебных амбулаторий,</a:t>
            </a:r>
          </a:p>
          <a:p>
            <a:pPr algn="just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5 ФАП, </a:t>
            </a:r>
          </a:p>
          <a:p>
            <a:pPr algn="just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14 медицинских пунктов</a:t>
            </a:r>
          </a:p>
          <a:p>
            <a:pPr algn="just"/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Коечная мощность </a:t>
            </a: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70 коек круглосуточного стационара, 75 коек  дневного стационара</a:t>
            </a:r>
          </a:p>
          <a:p>
            <a:pPr algn="just"/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Штатная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численность : </a:t>
            </a: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400,25, в </a:t>
            </a:r>
            <a:r>
              <a:rPr lang="ru-RU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Врачи 66,0, СМР  175</a:t>
            </a:r>
            <a:endParaRPr lang="ru-RU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9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778000"/>
            <a:ext cx="11976100" cy="4927600"/>
          </a:xfrm>
          <a:noFill/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деятельности: оказание стационарной,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стационарозамещающей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неотложной, плановой медицинской помощи населению района по акушерскому, гинекологическому, терапевтическому, хирургическому, педиатрическому, инфекционному  профилю.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Расположение: Больничный комплекс находится в п.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Аршалы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в специально выстроенном здании.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Обслуживает население численностью 27 959 человек.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жители района, кроме первичного приема  на ВА, МП, могут получить квалифицированную помощь в поликлинике по 19 специальностям.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амбулаторные услуги по следующим профилям: терапевтический, педиатрический , хирургический, гинекологический, неврологический, дерматовенерологический, стоматологический.  Специалисты по профзаболеваниям - эндокринолог, онколог,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маммолог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психиатр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нарколог, невропатолог,  дерматолог, окулист.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диагностике и лечении существенную помощь медицинским работникам оказывают кабинеты УЗИ – диагностики,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фиброгастроскопии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оснащенными новейшим оборудованием,  кабинет функциональной диагностики, рентгеновский и флюорографический кабинеты,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физиокабинет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клиническая лаборатория.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977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23332" y="1828800"/>
            <a:ext cx="11400367" cy="4876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Информация о вакансиях по ГКП на ПХВ «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Аршалынская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районная больница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2021 г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–эксперт, отоларинголог,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эндоскопист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УЗИ-диагностики, кардиолог, функциональной диагностики,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маммолог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онколог, фтизиатр,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реабилитолог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дерматовенеролог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ВОП, анестезиолог-реаниматолог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получением подъемных и кредита на приобретение жилья)</a:t>
            </a: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Медицинская сестра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_4_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получением подъемных и кредита на приобретение жилья)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полной информации Вы можете обратиться руководителю по персоналу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Сембиевой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А.К._по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номерам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раб.: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(716 44) 2-11-43 приемная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.: 7 778 515 55 36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3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00" y="2095500"/>
            <a:ext cx="10541000" cy="4610100"/>
          </a:xfrm>
        </p:spPr>
        <p:txBody>
          <a:bodyPr/>
          <a:lstStyle/>
          <a:p>
            <a:r>
              <a:rPr lang="ru-RU" dirty="0" smtClean="0"/>
              <a:t>П </a:t>
            </a:r>
            <a:r>
              <a:rPr lang="ru-RU" dirty="0" err="1" smtClean="0"/>
              <a:t>Аршалы</a:t>
            </a:r>
            <a:r>
              <a:rPr lang="ru-RU" dirty="0" smtClean="0"/>
              <a:t>  в </a:t>
            </a:r>
            <a:r>
              <a:rPr lang="ru-RU" dirty="0" err="1" smtClean="0">
                <a:hlinkClick r:id="rId2" tooltip="Аршалынский район"/>
              </a:rPr>
              <a:t>Аршалынском</a:t>
            </a:r>
            <a:r>
              <a:rPr lang="ru-RU" dirty="0" smtClean="0">
                <a:hlinkClick r:id="rId2" tooltip="Аршалынский район"/>
              </a:rPr>
              <a:t> районе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Акмолинская область"/>
              </a:rPr>
              <a:t>Акмолинской</a:t>
            </a:r>
            <a:r>
              <a:rPr lang="ru-RU" dirty="0" smtClean="0">
                <a:hlinkClick r:id="rId3" tooltip="Акмолинская область"/>
              </a:rPr>
              <a:t> области</a:t>
            </a:r>
            <a:r>
              <a:rPr lang="ru-RU" dirty="0" smtClean="0"/>
              <a:t> </a:t>
            </a:r>
            <a:r>
              <a:rPr lang="ru-RU" dirty="0" smtClean="0">
                <a:hlinkClick r:id="rId4" tooltip="Казахстан"/>
              </a:rPr>
              <a:t>Казахстана</a:t>
            </a:r>
            <a:r>
              <a:rPr lang="ru-RU" dirty="0" smtClean="0"/>
              <a:t>. Посёлок расположен на левом и правом берегах реки </a:t>
            </a:r>
            <a:r>
              <a:rPr lang="ru-RU" dirty="0" smtClean="0">
                <a:hlinkClick r:id="rId5" tooltip="Ишим (река)"/>
              </a:rPr>
              <a:t>Ишим</a:t>
            </a:r>
            <a:r>
              <a:rPr lang="ru-RU" dirty="0" smtClean="0"/>
              <a:t> в 60 км к юго-востоку от города </a:t>
            </a:r>
            <a:r>
              <a:rPr lang="ru-RU" dirty="0" err="1" smtClean="0"/>
              <a:t>Нур</a:t>
            </a:r>
            <a:r>
              <a:rPr lang="ru-RU" dirty="0" smtClean="0"/>
              <a:t>- Султан. Ближайшая железнодорожная станция — Вишнёвка (4 км) </a:t>
            </a:r>
          </a:p>
          <a:p>
            <a:r>
              <a:rPr lang="ru-RU" dirty="0" smtClean="0"/>
              <a:t>Через </a:t>
            </a:r>
            <a:r>
              <a:rPr lang="ru-RU" dirty="0" err="1" smtClean="0"/>
              <a:t>Аршалы</a:t>
            </a:r>
            <a:r>
              <a:rPr lang="ru-RU" dirty="0" smtClean="0"/>
              <a:t> проходит железная дорога и международная автомобильная трасса Алматы — Екатеринбург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059850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0102_T_PGO_Template-Medical-4_3" id="{7A6FF299-E913-4608-A27C-94FD83B95ABA}" vid="{E0457EBA-B2E3-41E1-95A3-BF936EAF0B1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0102_T_PGO_Template-Medical-4_3" id="{7A6FF299-E913-4608-A27C-94FD83B95ABA}" vid="{D5817B8A-844D-42AC-AD64-D23C4972E51A}"/>
    </a:ext>
  </a:extLst>
</a:theme>
</file>

<file path=ppt/theme/theme3.xml><?xml version="1.0" encoding="utf-8"?>
<a:theme xmlns:a="http://schemas.openxmlformats.org/drawingml/2006/main" name="powerpoint-template">
  <a:themeElements>
    <a:clrScheme name="powerpoint-template 4">
      <a:dk1>
        <a:srgbClr val="4D4D4D"/>
      </a:dk1>
      <a:lt1>
        <a:srgbClr val="FFFFFF"/>
      </a:lt1>
      <a:dk2>
        <a:srgbClr val="4D4D4D"/>
      </a:dk2>
      <a:lt2>
        <a:srgbClr val="105A5B"/>
      </a:lt2>
      <a:accent1>
        <a:srgbClr val="167C7E"/>
      </a:accent1>
      <a:accent2>
        <a:srgbClr val="1C9495"/>
      </a:accent2>
      <a:accent3>
        <a:srgbClr val="FFFFFF"/>
      </a:accent3>
      <a:accent4>
        <a:srgbClr val="404040"/>
      </a:accent4>
      <a:accent5>
        <a:srgbClr val="ABBFC0"/>
      </a:accent5>
      <a:accent6>
        <a:srgbClr val="188687"/>
      </a:accent6>
      <a:hlink>
        <a:srgbClr val="28ACB0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376BA"/>
        </a:lt2>
        <a:accent1>
          <a:srgbClr val="2091CB"/>
        </a:accent1>
        <a:accent2>
          <a:srgbClr val="2D76E4"/>
        </a:accent2>
        <a:accent3>
          <a:srgbClr val="FFFFFF"/>
        </a:accent3>
        <a:accent4>
          <a:srgbClr val="404040"/>
        </a:accent4>
        <a:accent5>
          <a:srgbClr val="ABC7E2"/>
        </a:accent5>
        <a:accent6>
          <a:srgbClr val="286ACF"/>
        </a:accent6>
        <a:hlink>
          <a:srgbClr val="3BAE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105A5B"/>
        </a:lt2>
        <a:accent1>
          <a:srgbClr val="167C7E"/>
        </a:accent1>
        <a:accent2>
          <a:srgbClr val="1C9495"/>
        </a:accent2>
        <a:accent3>
          <a:srgbClr val="FFFFFF"/>
        </a:accent3>
        <a:accent4>
          <a:srgbClr val="404040"/>
        </a:accent4>
        <a:accent5>
          <a:srgbClr val="ABBFC0"/>
        </a:accent5>
        <a:accent6>
          <a:srgbClr val="188687"/>
        </a:accent6>
        <a:hlink>
          <a:srgbClr val="28ACB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457</Template>
  <TotalTime>34</TotalTime>
  <Words>113</Words>
  <Application>Microsoft Office PowerPoint</Application>
  <PresentationFormat>Произвольный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1_Custom Design</vt:lpstr>
      <vt:lpstr>Custom Design</vt:lpstr>
      <vt:lpstr>powerpoint-template</vt:lpstr>
      <vt:lpstr>ГКП на ПХВ  «Аршалынская районная больница  при Акмолинском областном  управлении здравоохранения»</vt:lpstr>
      <vt:lpstr>Слайд 2</vt:lpstr>
      <vt:lpstr>Слайд 3</vt:lpstr>
      <vt:lpstr>Слайд 4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ГКП на ПХВ «Аршалынская районная больница при Акмолинском областной управлении здравоохранения»</dc:title>
  <dc:creator>RePack by Diakov</dc:creator>
  <cp:lastModifiedBy>user</cp:lastModifiedBy>
  <cp:revision>10</cp:revision>
  <dcterms:created xsi:type="dcterms:W3CDTF">2021-03-02T09:55:38Z</dcterms:created>
  <dcterms:modified xsi:type="dcterms:W3CDTF">2021-03-04T04:21:08Z</dcterms:modified>
</cp:coreProperties>
</file>